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520A2-D7C3-45B4-835D-81573E33E1AD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0653-5D3A-4336-A8CD-E896B9B35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2748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520A2-D7C3-45B4-835D-81573E33E1AD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0653-5D3A-4336-A8CD-E896B9B35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8936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520A2-D7C3-45B4-835D-81573E33E1AD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0653-5D3A-4336-A8CD-E896B9B35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894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520A2-D7C3-45B4-835D-81573E33E1AD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0653-5D3A-4336-A8CD-E896B9B35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058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520A2-D7C3-45B4-835D-81573E33E1AD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0653-5D3A-4336-A8CD-E896B9B35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4790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520A2-D7C3-45B4-835D-81573E33E1AD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0653-5D3A-4336-A8CD-E896B9B35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6096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520A2-D7C3-45B4-835D-81573E33E1AD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0653-5D3A-4336-A8CD-E896B9B35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372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520A2-D7C3-45B4-835D-81573E33E1AD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0653-5D3A-4336-A8CD-E896B9B35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03856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520A2-D7C3-45B4-835D-81573E33E1AD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0653-5D3A-4336-A8CD-E896B9B35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5256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520A2-D7C3-45B4-835D-81573E33E1AD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0653-5D3A-4336-A8CD-E896B9B35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1546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520A2-D7C3-45B4-835D-81573E33E1AD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0653-5D3A-4336-A8CD-E896B9B35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699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520A2-D7C3-45B4-835D-81573E33E1AD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40653-5D3A-4336-A8CD-E896B9B35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5483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4953C4BD-6DC9-48D3-86FE-6ED9C3E6681D}"/>
              </a:ext>
            </a:extLst>
          </p:cNvPr>
          <p:cNvSpPr txBox="1"/>
          <p:nvPr/>
        </p:nvSpPr>
        <p:spPr>
          <a:xfrm>
            <a:off x="699275" y="373224"/>
            <a:ext cx="7362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Western blotting to check the purity of mitochondrial extracts </a:t>
            </a:r>
            <a:endParaRPr lang="en-IN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11FACCD-8DB4-426A-92D4-F055A14B5250}"/>
              </a:ext>
            </a:extLst>
          </p:cNvPr>
          <p:cNvGrpSpPr/>
          <p:nvPr/>
        </p:nvGrpSpPr>
        <p:grpSpPr>
          <a:xfrm>
            <a:off x="189979" y="1146122"/>
            <a:ext cx="8380965" cy="4771042"/>
            <a:chOff x="305835" y="1780604"/>
            <a:chExt cx="8380965" cy="4771042"/>
          </a:xfrm>
        </p:grpSpPr>
        <p:pic>
          <p:nvPicPr>
            <p:cNvPr id="2" name="Picture 4">
              <a:extLst>
                <a:ext uri="{FF2B5EF4-FFF2-40B4-BE49-F238E27FC236}">
                  <a16:creationId xmlns:a16="http://schemas.microsoft.com/office/drawing/2014/main" id="{D079CC6E-2054-4D84-AD24-B2CFC2F8A1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 l="26042" t="12212" r="21875" b="56250"/>
            <a:stretch>
              <a:fillRect/>
            </a:stretch>
          </p:blipFill>
          <p:spPr bwMode="auto">
            <a:xfrm>
              <a:off x="4876800" y="2362200"/>
              <a:ext cx="3810000" cy="895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" name="Picture 5">
              <a:extLst>
                <a:ext uri="{FF2B5EF4-FFF2-40B4-BE49-F238E27FC236}">
                  <a16:creationId xmlns:a16="http://schemas.microsoft.com/office/drawing/2014/main" id="{5EBC2922-F909-45E7-9CBC-5F9B7DAE94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 l="26042" t="26563" r="21875" b="56250"/>
            <a:stretch>
              <a:fillRect/>
            </a:stretch>
          </p:blipFill>
          <p:spPr bwMode="auto">
            <a:xfrm flipH="1">
              <a:off x="609600" y="2396196"/>
              <a:ext cx="38100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70B4BC2-6F04-455D-AB1F-8CB30E6732D9}"/>
                </a:ext>
              </a:extLst>
            </p:cNvPr>
            <p:cNvSpPr txBox="1"/>
            <p:nvPr/>
          </p:nvSpPr>
          <p:spPr>
            <a:xfrm flipH="1">
              <a:off x="322944" y="2772745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50</a:t>
              </a:r>
            </a:p>
          </p:txBody>
        </p:sp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876DD831-AB7F-4033-9153-3E77D65EF7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 l="19792" t="43750" r="33333" b="34375"/>
            <a:stretch>
              <a:fillRect/>
            </a:stretch>
          </p:blipFill>
          <p:spPr bwMode="auto">
            <a:xfrm>
              <a:off x="4912566" y="3743131"/>
              <a:ext cx="3774233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A59057C-B9F1-49B0-BBE9-60F2F9A2DB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 l="12500" t="26563" r="44792" b="54687"/>
            <a:stretch>
              <a:fillRect/>
            </a:stretch>
          </p:blipFill>
          <p:spPr bwMode="auto">
            <a:xfrm>
              <a:off x="594046" y="3666931"/>
              <a:ext cx="3809999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E9E10D1-7139-4F9E-BBB2-8F9F1184E617}"/>
                </a:ext>
              </a:extLst>
            </p:cNvPr>
            <p:cNvSpPr txBox="1"/>
            <p:nvPr/>
          </p:nvSpPr>
          <p:spPr>
            <a:xfrm flipH="1">
              <a:off x="318275" y="4186340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15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30017ED-026E-4F54-BA2B-F4ECE30C9CEC}"/>
                </a:ext>
              </a:extLst>
            </p:cNvPr>
            <p:cNvSpPr txBox="1"/>
            <p:nvPr/>
          </p:nvSpPr>
          <p:spPr>
            <a:xfrm flipH="1">
              <a:off x="321905" y="3819331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20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452847C-DFC5-48DF-B2A9-90E533CE8132}"/>
                </a:ext>
              </a:extLst>
            </p:cNvPr>
            <p:cNvSpPr txBox="1"/>
            <p:nvPr/>
          </p:nvSpPr>
          <p:spPr>
            <a:xfrm flipH="1">
              <a:off x="4693816" y="4215368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15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4455705-752C-4F35-943B-85340FB97666}"/>
                </a:ext>
              </a:extLst>
            </p:cNvPr>
            <p:cNvSpPr txBox="1"/>
            <p:nvPr/>
          </p:nvSpPr>
          <p:spPr>
            <a:xfrm flipH="1">
              <a:off x="4697446" y="3848359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20</a:t>
              </a:r>
            </a:p>
          </p:txBody>
        </p:sp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2AAA9D06-42A2-4564-BE1F-1DBC51BD7A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/>
            <a:srcRect l="19792" t="48438" r="29167" b="23437"/>
            <a:stretch>
              <a:fillRect/>
            </a:stretch>
          </p:blipFill>
          <p:spPr bwMode="auto">
            <a:xfrm>
              <a:off x="4932782" y="5180046"/>
              <a:ext cx="37338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9">
              <a:extLst>
                <a:ext uri="{FF2B5EF4-FFF2-40B4-BE49-F238E27FC236}">
                  <a16:creationId xmlns:a16="http://schemas.microsoft.com/office/drawing/2014/main" id="{3ABEC999-E40C-4E46-8208-776C204AFD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/>
            <a:srcRect l="16378" t="45833" r="43078" b="38889"/>
            <a:stretch>
              <a:fillRect/>
            </a:stretch>
          </p:blipFill>
          <p:spPr bwMode="auto">
            <a:xfrm>
              <a:off x="581606" y="5180046"/>
              <a:ext cx="3789787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85C1D30-F9CC-4F9D-9B0D-271C43FE9438}"/>
                </a:ext>
              </a:extLst>
            </p:cNvPr>
            <p:cNvSpPr txBox="1"/>
            <p:nvPr/>
          </p:nvSpPr>
          <p:spPr>
            <a:xfrm flipH="1">
              <a:off x="4660637" y="5314825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37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FABD482-3E30-4C58-BF15-44A5C91ED77D}"/>
                </a:ext>
              </a:extLst>
            </p:cNvPr>
            <p:cNvSpPr txBox="1"/>
            <p:nvPr/>
          </p:nvSpPr>
          <p:spPr>
            <a:xfrm flipH="1">
              <a:off x="4675151" y="6058681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25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A6CD1C7-62AE-4B5E-967E-3B70761596F9}"/>
                </a:ext>
              </a:extLst>
            </p:cNvPr>
            <p:cNvSpPr txBox="1"/>
            <p:nvPr/>
          </p:nvSpPr>
          <p:spPr>
            <a:xfrm flipH="1">
              <a:off x="305835" y="5317932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37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21F4B7F-815E-43F8-B3EB-50B76B917D0C}"/>
                </a:ext>
              </a:extLst>
            </p:cNvPr>
            <p:cNvSpPr txBox="1"/>
            <p:nvPr/>
          </p:nvSpPr>
          <p:spPr>
            <a:xfrm flipH="1">
              <a:off x="320349" y="6061788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25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D95A3BD-877E-44CB-BA93-086F791D699C}"/>
                </a:ext>
              </a:extLst>
            </p:cNvPr>
            <p:cNvSpPr txBox="1"/>
            <p:nvPr/>
          </p:nvSpPr>
          <p:spPr>
            <a:xfrm>
              <a:off x="5346440" y="2007865"/>
              <a:ext cx="2573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IN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3D18B6A-3CC0-4975-B18D-5041016D72E9}"/>
                </a:ext>
              </a:extLst>
            </p:cNvPr>
            <p:cNvSpPr txBox="1"/>
            <p:nvPr/>
          </p:nvSpPr>
          <p:spPr>
            <a:xfrm>
              <a:off x="5681512" y="1992543"/>
              <a:ext cx="2752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IN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D6596DB-A01B-4D20-BD6C-36FA68007295}"/>
                </a:ext>
              </a:extLst>
            </p:cNvPr>
            <p:cNvSpPr txBox="1"/>
            <p:nvPr/>
          </p:nvSpPr>
          <p:spPr>
            <a:xfrm>
              <a:off x="6127309" y="1992543"/>
              <a:ext cx="2752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IN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36397B3-5D98-4ACA-9BE3-D4A838F9A198}"/>
                </a:ext>
              </a:extLst>
            </p:cNvPr>
            <p:cNvSpPr txBox="1"/>
            <p:nvPr/>
          </p:nvSpPr>
          <p:spPr>
            <a:xfrm>
              <a:off x="6573106" y="1992085"/>
              <a:ext cx="2752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IN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2F816A0-F9ED-4E5D-9AB2-8827576A375F}"/>
                </a:ext>
              </a:extLst>
            </p:cNvPr>
            <p:cNvSpPr txBox="1"/>
            <p:nvPr/>
          </p:nvSpPr>
          <p:spPr>
            <a:xfrm>
              <a:off x="889518" y="1780604"/>
              <a:ext cx="11072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  <a:endParaRPr lang="en-IN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DA2E90D-65FD-474B-99D5-76A5DD7D96D9}"/>
                </a:ext>
              </a:extLst>
            </p:cNvPr>
            <p:cNvSpPr txBox="1"/>
            <p:nvPr/>
          </p:nvSpPr>
          <p:spPr>
            <a:xfrm>
              <a:off x="717936" y="4833258"/>
              <a:ext cx="16379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PCNA</a:t>
              </a:r>
              <a:endParaRPr lang="en-IN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0249A23-7389-4650-A42F-504D6AA8BAD6}"/>
                </a:ext>
              </a:extLst>
            </p:cNvPr>
            <p:cNvSpPr txBox="1"/>
            <p:nvPr/>
          </p:nvSpPr>
          <p:spPr>
            <a:xfrm>
              <a:off x="761478" y="3328377"/>
              <a:ext cx="16379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Cytochrome C</a:t>
              </a:r>
              <a:endParaRPr lang="en-IN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83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26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2</cp:revision>
  <dcterms:created xsi:type="dcterms:W3CDTF">2021-05-22T11:48:20Z</dcterms:created>
  <dcterms:modified xsi:type="dcterms:W3CDTF">2021-05-22T11:57:33Z</dcterms:modified>
</cp:coreProperties>
</file>